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8" r:id="rId3"/>
    <p:sldId id="263" r:id="rId4"/>
    <p:sldId id="270" r:id="rId5"/>
    <p:sldId id="296" r:id="rId6"/>
    <p:sldId id="261" r:id="rId7"/>
    <p:sldId id="262" r:id="rId8"/>
    <p:sldId id="264" r:id="rId9"/>
    <p:sldId id="265" r:id="rId10"/>
    <p:sldId id="297" r:id="rId11"/>
    <p:sldId id="269" r:id="rId12"/>
    <p:sldId id="272" r:id="rId13"/>
    <p:sldId id="260" r:id="rId14"/>
  </p:sldIdLst>
  <p:sldSz cx="9144000" cy="5143500" type="screen16x9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Nixie On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FCBD78-15CE-4661-97E6-459F80314347}">
  <a:tblStyle styleId="{28FCBD78-15CE-4661-97E6-459F803143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4C887C5-50F1-4DB0-841D-C3AB423DDE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3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250" y="1846352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TOUCHLESS</a:t>
            </a:r>
            <a:br>
              <a:rPr lang="en" b="1" dirty="0"/>
            </a:br>
            <a:r>
              <a:rPr lang="en" b="1" dirty="0"/>
              <a:t>DOORBELL</a:t>
            </a:r>
            <a:endParaRPr b="1" dirty="0"/>
          </a:p>
        </p:txBody>
      </p:sp>
      <p:sp>
        <p:nvSpPr>
          <p:cNvPr id="3" name="Google Shape;352;p13">
            <a:extLst>
              <a:ext uri="{FF2B5EF4-FFF2-40B4-BE49-F238E27FC236}">
                <a16:creationId xmlns:a16="http://schemas.microsoft.com/office/drawing/2014/main" id="{FF6CC2EC-F849-4E8A-AA16-48A72893189D}"/>
              </a:ext>
            </a:extLst>
          </p:cNvPr>
          <p:cNvSpPr txBox="1">
            <a:spLocks/>
          </p:cNvSpPr>
          <p:nvPr/>
        </p:nvSpPr>
        <p:spPr>
          <a:xfrm>
            <a:off x="1828800" y="3006152"/>
            <a:ext cx="5798127" cy="630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sz="1600" dirty="0"/>
              <a:t>LOW COST SOLUTION TO CONTROL THE SPREAD OF NOVEL VIRUS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2695500" y="401234"/>
            <a:ext cx="37530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CASE SETUP</a:t>
            </a:r>
            <a:endParaRPr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05B47-FA04-41F6-828F-267F57BF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2986" y="1146292"/>
            <a:ext cx="2863636" cy="38181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7B52B2-D812-4E4E-A77C-D3AD25BB8BF9}"/>
              </a:ext>
            </a:extLst>
          </p:cNvPr>
          <p:cNvSpPr/>
          <p:nvPr/>
        </p:nvSpPr>
        <p:spPr>
          <a:xfrm>
            <a:off x="456108" y="1156736"/>
            <a:ext cx="2646878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cap="none" spc="0" dirty="0">
                <a:ln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USED</a:t>
            </a:r>
          </a:p>
          <a:p>
            <a:pPr algn="ctr"/>
            <a:r>
              <a:rPr lang="en-US" sz="5400" dirty="0">
                <a:ln/>
                <a:solidFill>
                  <a:schemeClr val="accent2">
                    <a:lumMod val="60000"/>
                    <a:lumOff val="40000"/>
                  </a:schemeClr>
                </a:solidFill>
              </a:rPr>
              <a:t>A</a:t>
            </a:r>
          </a:p>
          <a:p>
            <a:pPr algn="ctr"/>
            <a:r>
              <a:rPr lang="en-US" sz="5400" cap="none" spc="0" dirty="0">
                <a:ln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SWEET</a:t>
            </a:r>
          </a:p>
          <a:p>
            <a:pPr algn="ctr"/>
            <a:r>
              <a:rPr lang="en-US" sz="5400" dirty="0">
                <a:ln/>
                <a:solidFill>
                  <a:schemeClr val="accent2">
                    <a:lumMod val="60000"/>
                    <a:lumOff val="40000"/>
                  </a:schemeClr>
                </a:solidFill>
              </a:rPr>
              <a:t>BOX</a:t>
            </a:r>
            <a:r>
              <a:rPr lang="en-US" sz="5400" cap="none" spc="0" dirty="0">
                <a:ln/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950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 txBox="1">
            <a:spLocks noGrp="1"/>
          </p:cNvSpPr>
          <p:nvPr>
            <p:ph type="title" idx="4294967295"/>
          </p:nvPr>
        </p:nvSpPr>
        <p:spPr>
          <a:xfrm>
            <a:off x="1902132" y="86925"/>
            <a:ext cx="70164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ACTUAL SETUP (at my home)</a:t>
            </a:r>
            <a:endParaRPr sz="2800" b="1" dirty="0"/>
          </a:p>
        </p:txBody>
      </p:sp>
      <p:sp>
        <p:nvSpPr>
          <p:cNvPr id="454" name="Google Shape;454;p24"/>
          <p:cNvSpPr/>
          <p:nvPr/>
        </p:nvSpPr>
        <p:spPr>
          <a:xfrm>
            <a:off x="623423" y="409575"/>
            <a:ext cx="463838" cy="463814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379FB-FFAA-4392-9E0B-06566CF54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3"/>
          <a:stretch/>
        </p:blipFill>
        <p:spPr>
          <a:xfrm>
            <a:off x="1902132" y="825664"/>
            <a:ext cx="5363005" cy="41717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1774264" y="142387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Process:</a:t>
            </a:r>
            <a:endParaRPr b="1" dirty="0"/>
          </a:p>
        </p:txBody>
      </p:sp>
      <p:sp>
        <p:nvSpPr>
          <p:cNvPr id="478" name="Google Shape;478;p27"/>
          <p:cNvSpPr/>
          <p:nvPr/>
        </p:nvSpPr>
        <p:spPr>
          <a:xfrm>
            <a:off x="1914525" y="2328350"/>
            <a:ext cx="1946100" cy="132510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WAVE THE HAND IN FRONT OF THE DEVICE</a:t>
            </a:r>
            <a:endParaRPr sz="20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3524454" y="2328350"/>
            <a:ext cx="2267012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BELL AUTOMATICALLY RINGS</a:t>
            </a:r>
            <a:endParaRPr sz="20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5455294" y="2328350"/>
            <a:ext cx="19836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SAFELY GET YOUR PARCEL</a:t>
            </a:r>
            <a:endParaRPr sz="2000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 rtl="0">
              <a:buNone/>
            </a:pPr>
            <a:r>
              <a:rPr lang="en-US" sz="6000" b="1" dirty="0"/>
              <a:t>Be Smart, Be Safe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2725358" y="485511"/>
            <a:ext cx="6452755" cy="1836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/>
              <a:t>COVID-19</a:t>
            </a:r>
            <a:endParaRPr sz="9600" b="1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2421082" y="2371675"/>
            <a:ext cx="5895077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200" dirty="0"/>
              <a:t>The most popular virus which is much capable of spreading among the people even if there is no direct communication.</a:t>
            </a:r>
            <a:endParaRPr sz="3200" dirty="0"/>
          </a:p>
        </p:txBody>
      </p:sp>
      <p:pic>
        <p:nvPicPr>
          <p:cNvPr id="353" name="Google Shape;353;p13"/>
          <p:cNvPicPr preferRelativeResize="0"/>
          <p:nvPr/>
        </p:nvPicPr>
        <p:blipFill>
          <a:blip r:embed="rId3"/>
          <a:srcRect t="5202" b="5202"/>
          <a:stretch/>
        </p:blipFill>
        <p:spPr>
          <a:xfrm>
            <a:off x="951000" y="677875"/>
            <a:ext cx="1883100" cy="1693800"/>
          </a:xfrm>
          <a:prstGeom prst="hexagon">
            <a:avLst>
              <a:gd name="adj" fmla="val 28393"/>
              <a:gd name="vf" fmla="val 11547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 txBox="1">
            <a:spLocks noGrp="1"/>
          </p:cNvSpPr>
          <p:nvPr>
            <p:ph type="body" idx="1"/>
          </p:nvPr>
        </p:nvSpPr>
        <p:spPr>
          <a:xfrm>
            <a:off x="2352792" y="1242643"/>
            <a:ext cx="4904510" cy="158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800" b="1" dirty="0"/>
              <a:t>THE FIRST THING DELIVERY / COURIER GUYS SEARCH FOR ITS OUR DOOR BELL.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4FCD8-F07D-4B3D-AEB7-17818A4A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4" y="2392800"/>
            <a:ext cx="2556723" cy="25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C9785-CCA1-427F-A328-3329EDEC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518" y="-369869"/>
            <a:ext cx="2848101" cy="2848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96A915-84C7-4271-B33A-D66FFB6F5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777" y="3767919"/>
            <a:ext cx="3347741" cy="1196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-75"/>
            <a:ext cx="7772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1" dirty="0">
                <a:latin typeface="Muli"/>
                <a:ea typeface="Muli"/>
                <a:cs typeface="Muli"/>
                <a:sym typeface="Muli"/>
              </a:rPr>
              <a:t>14,50,000</a:t>
            </a:r>
            <a:endParaRPr sz="96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		FOOD DELIVERY HAPPENS EVERY DAY IN A SINGLE PLATFORM ON INDIA.</a:t>
            </a:r>
            <a:endParaRPr sz="9600" b="1" dirty="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6912C-F4F1-467F-9717-753ECAEA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89" y="164009"/>
            <a:ext cx="4375220" cy="27666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Google Shape;373;p16">
            <a:extLst>
              <a:ext uri="{FF2B5EF4-FFF2-40B4-BE49-F238E27FC236}">
                <a16:creationId xmlns:a16="http://schemas.microsoft.com/office/drawing/2014/main" id="{377B185E-3926-46B4-BD17-7E1FACF5889D}"/>
              </a:ext>
            </a:extLst>
          </p:cNvPr>
          <p:cNvSpPr txBox="1">
            <a:spLocks/>
          </p:cNvSpPr>
          <p:nvPr/>
        </p:nvSpPr>
        <p:spPr>
          <a:xfrm>
            <a:off x="1275500" y="2930692"/>
            <a:ext cx="6444945" cy="1854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spcBef>
                <a:spcPts val="600"/>
              </a:spcBef>
              <a:buSzPts val="1400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uli"/>
              </a:rPr>
              <a:t>THIS WILL BE A MAJOR PLATFORM TO TRANSMIT / SPREAD VIRUS FROM ONE PLACE TO ANOTHER.</a:t>
            </a:r>
          </a:p>
          <a:p>
            <a:pPr marL="139700">
              <a:spcBef>
                <a:spcPts val="600"/>
              </a:spcBef>
              <a:buSzPts val="1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3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982082" y="339814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came up with a low cost solution for this problem, which the world is facing right now.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714750" y="1578708"/>
            <a:ext cx="4991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TOUCHLESS</a:t>
            </a:r>
            <a:br>
              <a:rPr lang="en" sz="6000" b="1" dirty="0"/>
            </a:br>
            <a:r>
              <a:rPr lang="en" sz="6000" b="1" dirty="0"/>
              <a:t>DOORBELL</a:t>
            </a:r>
            <a:endParaRPr sz="6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37A76-347D-45B5-A24D-74A6A7ED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3" y="628258"/>
            <a:ext cx="3010327" cy="3886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2155F-C813-4D97-91AF-460E6D78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828" y="364000"/>
            <a:ext cx="4944300" cy="645300"/>
          </a:xfrm>
        </p:spPr>
        <p:txBody>
          <a:bodyPr/>
          <a:lstStyle/>
          <a:p>
            <a:r>
              <a:rPr lang="en-IN" b="1" dirty="0"/>
              <a:t>MOTIVES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68B2AF-703D-44AA-97F4-49936D124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172" y="1424937"/>
            <a:ext cx="6361818" cy="2544900"/>
          </a:xfrm>
        </p:spPr>
        <p:txBody>
          <a:bodyPr/>
          <a:lstStyle/>
          <a:p>
            <a:r>
              <a:rPr lang="en-IN" sz="2400" dirty="0"/>
              <a:t>TO CONTROL THE SPREAD OF NOVEL VIRUS.</a:t>
            </a:r>
          </a:p>
          <a:p>
            <a:r>
              <a:rPr lang="en-IN" sz="2400" dirty="0"/>
              <a:t>LOW COST SOLUTION TO THIS PROBLEM, SO EVERY COMMUNITY CAN EASILY AFFORD IT.</a:t>
            </a:r>
          </a:p>
          <a:p>
            <a:r>
              <a:rPr lang="en-IN" sz="2400" dirty="0"/>
              <a:t>NO NEED TO CHANGE / REPLACE THE OLD CONVENTIONAL DOORBELL.</a:t>
            </a:r>
          </a:p>
          <a:p>
            <a:r>
              <a:rPr lang="en-IN" sz="2400" dirty="0"/>
              <a:t>THIS DEVICE CAN JUST BE INTEGRATED WITH THE OLD CONVENTIONAL DOOR BELL.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2695500" y="401234"/>
            <a:ext cx="37530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PCB DESIGN</a:t>
            </a: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05B47-FA04-41F6-828F-267F57BF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777" y="1648632"/>
            <a:ext cx="4182525" cy="3136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F1255-72B0-4FC8-9509-D854128D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29" y="1648632"/>
            <a:ext cx="4234971" cy="31762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189</Words>
  <Application>Microsoft Office PowerPoint</Application>
  <PresentationFormat>On-screen Show (16:9)</PresentationFormat>
  <Paragraphs>27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Nixie One</vt:lpstr>
      <vt:lpstr>Muli</vt:lpstr>
      <vt:lpstr>Helvetica Neue</vt:lpstr>
      <vt:lpstr>Arial</vt:lpstr>
      <vt:lpstr>Imogen template</vt:lpstr>
      <vt:lpstr>TOUCHLESS DOORBELL</vt:lpstr>
      <vt:lpstr>COVID-19</vt:lpstr>
      <vt:lpstr>PowerPoint Presentation</vt:lpstr>
      <vt:lpstr>14,50,000   FOOD DELIVERY HAPPENS EVERY DAY IN A SINGLE PLATFORM ON INDIA.</vt:lpstr>
      <vt:lpstr>PowerPoint Presentation</vt:lpstr>
      <vt:lpstr>I came up with a low cost solution for this problem, which the world is facing right now.</vt:lpstr>
      <vt:lpstr>TOUCHLESS DOORBELL</vt:lpstr>
      <vt:lpstr>MOTIVES</vt:lpstr>
      <vt:lpstr>PCB DESIGN</vt:lpstr>
      <vt:lpstr>CASE SETUP</vt:lpstr>
      <vt:lpstr>ACTUAL SETUP (at my home)</vt:lpstr>
      <vt:lpstr>Process: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TOUCHLESS DOORBELL</dc:title>
  <dc:creator>Gokul Microsoft</dc:creator>
  <cp:lastModifiedBy>Gokul Krishnan S</cp:lastModifiedBy>
  <cp:revision>20</cp:revision>
  <dcterms:modified xsi:type="dcterms:W3CDTF">2021-04-30T20:38:03Z</dcterms:modified>
</cp:coreProperties>
</file>